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1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0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20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6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80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0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2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6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9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5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0B62F-C47B-40DF-A2E8-53324CB9361A}" type="datetimeFigureOut">
              <a:rPr lang="ru-RU" smtClean="0"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2302-33A5-40AA-9345-00D91C71C3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3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Ольга\Pictures\MP Navigator EX\2014_10_22\IMG_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525" y="-350838"/>
            <a:ext cx="10688638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2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Ольга\Pictures\MP Navigator EX\2014_10_22\IMG_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03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Ольга\Pictures\MP Navigator EX\2014_10_22\IMG_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399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46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Ольга\Pictures\MP Navigator EX\2014_10_22\IMG_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3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Ольга\Pictures\MP Navigator EX\2014_10_22\IMG_00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54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Ольга\Pictures\MP Navigator EX\2014_10_22\IMG_0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9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Ольга\Pictures\MP Navigator EX\2014_10_22\IMG_00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06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</cp:revision>
  <dcterms:created xsi:type="dcterms:W3CDTF">2014-10-22T16:17:15Z</dcterms:created>
  <dcterms:modified xsi:type="dcterms:W3CDTF">2014-10-26T14:17:45Z</dcterms:modified>
</cp:coreProperties>
</file>