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317610-262A-43A4-85FB-AACDEC77AFB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BC065C-D1AF-4EEB-98C0-9D01B59D2C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2160239"/>
          </a:xfrm>
        </p:spPr>
        <p:txBody>
          <a:bodyPr/>
          <a:lstStyle/>
          <a:p>
            <a:r>
              <a:rPr lang="ru-RU" dirty="0" smtClean="0"/>
              <a:t>Педагогический проект</a:t>
            </a:r>
            <a:br>
              <a:rPr lang="ru-RU" dirty="0" smtClean="0"/>
            </a:br>
            <a:r>
              <a:rPr lang="ru-RU" dirty="0" smtClean="0"/>
              <a:t>«Мы самые здоровые»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3"/>
            <a:ext cx="6400800" cy="22322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–</a:t>
            </a:r>
            <a:r>
              <a:rPr lang="ru-RU" dirty="0" err="1" smtClean="0">
                <a:solidFill>
                  <a:srgbClr val="FF0000"/>
                </a:solidFill>
              </a:rPr>
              <a:t>ая</a:t>
            </a:r>
            <a:r>
              <a:rPr lang="ru-RU" dirty="0" smtClean="0">
                <a:solidFill>
                  <a:srgbClr val="FF0000"/>
                </a:solidFill>
              </a:rPr>
              <a:t> средняя группа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Воспитатели: Юдина И.А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</a:t>
            </a:r>
            <a:r>
              <a:rPr lang="ru-RU" dirty="0" err="1" smtClean="0">
                <a:solidFill>
                  <a:srgbClr val="FF0000"/>
                </a:solidFill>
              </a:rPr>
              <a:t>Авазова</a:t>
            </a:r>
            <a:r>
              <a:rPr lang="ru-RU" dirty="0" smtClean="0">
                <a:solidFill>
                  <a:srgbClr val="FF0000"/>
                </a:solidFill>
              </a:rPr>
              <a:t> Т.Н.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Санкт –Петербург</a:t>
            </a:r>
          </a:p>
          <a:p>
            <a:r>
              <a:rPr lang="ru-RU" smtClean="0">
                <a:solidFill>
                  <a:srgbClr val="FF0000"/>
                </a:solidFill>
              </a:rPr>
              <a:t>2012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3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Pictures\MP Navigator EX\2014_10_22\IMG_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Pictures\MP Navigator EX\2014_10_22\IMG_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2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Pictures\MP Navigator EX\2014_10_22\IMG_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6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Pictures\MP Navigator EX\2014_10_22\IMG_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350" y="-460375"/>
            <a:ext cx="10680700" cy="77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6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любим спортом заниматься и в творчестве спортсменов изображать.</a:t>
            </a:r>
            <a:endParaRPr lang="ru-RU" dirty="0"/>
          </a:p>
        </p:txBody>
      </p:sp>
      <p:pic>
        <p:nvPicPr>
          <p:cNvPr id="5122" name="Picture 2" descr="C:\Users\Ольга\Pictures\MP Navigator EX\2014_10_22\IMG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9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медицинский кабинет</a:t>
            </a:r>
            <a:endParaRPr lang="ru-RU" dirty="0"/>
          </a:p>
        </p:txBody>
      </p:sp>
      <p:pic>
        <p:nvPicPr>
          <p:cNvPr id="6146" name="Picture 2" descr="C:\Users\Ольга\Pictures\MP Navigator EX\2014_10_22\IMG_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745432"/>
            <a:ext cx="91717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0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заботимся о своём здоровье .</a:t>
            </a:r>
            <a:endParaRPr lang="ru-RU" dirty="0"/>
          </a:p>
        </p:txBody>
      </p:sp>
      <p:pic>
        <p:nvPicPr>
          <p:cNvPr id="7170" name="Picture 2" descr="C:\Users\Ольга\Pictures\MP Navigator EX\2014_10_22\IMG_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3649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0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родителям расскажем, что мы знаем о здоровье</a:t>
            </a:r>
            <a:endParaRPr lang="ru-RU" dirty="0"/>
          </a:p>
        </p:txBody>
      </p:sp>
      <p:pic>
        <p:nvPicPr>
          <p:cNvPr id="8194" name="Picture 2" descr="C:\Users\Ольга\Pictures\MP Navigator EX\2014_10_22\IMG_0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06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48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Педагогический проект «Мы самые здоровые»</vt:lpstr>
      <vt:lpstr>Презентация PowerPoint</vt:lpstr>
      <vt:lpstr>Презентация PowerPoint</vt:lpstr>
      <vt:lpstr>Презентация PowerPoint</vt:lpstr>
      <vt:lpstr>Презентация PowerPoint</vt:lpstr>
      <vt:lpstr>Мы любим спортом заниматься и в творчестве спортсменов изображать.</vt:lpstr>
      <vt:lpstr>Экскурсия в медицинский кабинет</vt:lpstr>
      <vt:lpstr>Мы заботимся о своём здоровье .</vt:lpstr>
      <vt:lpstr>Мы родителям расскажем, что мы знаем о здоровье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«Мы самые здоровые»</dc:title>
  <dc:creator>Ольга</dc:creator>
  <cp:lastModifiedBy>Ольга</cp:lastModifiedBy>
  <cp:revision>3</cp:revision>
  <dcterms:created xsi:type="dcterms:W3CDTF">2014-10-22T16:32:17Z</dcterms:created>
  <dcterms:modified xsi:type="dcterms:W3CDTF">2014-10-22T16:57:25Z</dcterms:modified>
</cp:coreProperties>
</file>