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24C0B3-DD3A-4EE4-B444-E097DC9C6F54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06B04C-16F5-4111-821E-3F73EC5B71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txBody>
          <a:bodyPr>
            <a:normAutofit/>
          </a:bodyPr>
          <a:lstStyle/>
          <a:p>
            <a:pPr algn="ctr">
              <a:spcBef>
                <a:spcPts val="700"/>
              </a:spcBef>
            </a:pPr>
            <a:r>
              <a:rPr lang="ru-RU" sz="1400" dirty="0">
                <a:ea typeface="Calibri"/>
                <a:cs typeface="Times New Roman"/>
              </a:rPr>
              <a:t>Государственное бюджетное дошкольное образовательное учреждение </a:t>
            </a:r>
            <a:r>
              <a:rPr lang="ru-RU" sz="1400" dirty="0" smtClean="0"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ru-RU" sz="140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детский сад №91 общеразвивающего вида с приоритетным осуществлением деятельности по физическому развитию детей </a:t>
            </a:r>
            <a:r>
              <a:rPr lang="ru-RU" sz="1400" dirty="0" smtClean="0"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ru-RU" sz="140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Красногвардейского района </a:t>
            </a:r>
            <a:r>
              <a:rPr lang="ru-RU" sz="1400" dirty="0" smtClean="0"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ru-RU" sz="140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Санкт-Петербурга</a:t>
            </a:r>
            <a:br>
              <a:rPr lang="ru-RU" sz="1400" dirty="0">
                <a:ea typeface="Calibri"/>
                <a:cs typeface="Times New Roman"/>
              </a:rPr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Проект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«На встречу Олимпиаде 2014»</a:t>
            </a:r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Старший дошкольный возраст</a:t>
            </a:r>
          </a:p>
          <a:p>
            <a:endParaRPr lang="ru-RU" sz="1800" dirty="0">
              <a:solidFill>
                <a:srgbClr val="00B0F0"/>
              </a:solidFill>
            </a:endParaRPr>
          </a:p>
          <a:p>
            <a:pPr algn="r"/>
            <a:r>
              <a:rPr lang="ru-RU" sz="2000" dirty="0" smtClean="0">
                <a:solidFill>
                  <a:srgbClr val="00B0F0"/>
                </a:solidFill>
              </a:rPr>
              <a:t>Составили воспитатели:</a:t>
            </a:r>
          </a:p>
          <a:p>
            <a:pPr algn="r"/>
            <a:r>
              <a:rPr lang="ru-RU" sz="2000" dirty="0" smtClean="0">
                <a:solidFill>
                  <a:srgbClr val="00B0F0"/>
                </a:solidFill>
              </a:rPr>
              <a:t>Юдина И.А.</a:t>
            </a:r>
          </a:p>
          <a:p>
            <a:pPr algn="r"/>
            <a:r>
              <a:rPr lang="ru-RU" sz="2000" dirty="0" err="1" smtClean="0">
                <a:solidFill>
                  <a:srgbClr val="00B0F0"/>
                </a:solidFill>
              </a:rPr>
              <a:t>Авазова</a:t>
            </a:r>
            <a:r>
              <a:rPr lang="ru-RU" sz="2000" dirty="0" smtClean="0">
                <a:solidFill>
                  <a:srgbClr val="00B0F0"/>
                </a:solidFill>
              </a:rPr>
              <a:t> Т.Н.</a:t>
            </a:r>
          </a:p>
          <a:p>
            <a:endParaRPr lang="ru-RU" sz="2000" dirty="0">
              <a:solidFill>
                <a:srgbClr val="00B0F0"/>
              </a:solidFill>
            </a:endParaRPr>
          </a:p>
          <a:p>
            <a:pPr algn="ctr"/>
            <a:r>
              <a:rPr lang="ru-RU" sz="2000" dirty="0" smtClean="0">
                <a:solidFill>
                  <a:srgbClr val="00B0F0"/>
                </a:solidFill>
              </a:rPr>
              <a:t>Санкт – Петербург</a:t>
            </a:r>
          </a:p>
          <a:p>
            <a:pPr algn="ctr"/>
            <a:r>
              <a:rPr lang="ru-RU" sz="2000" dirty="0" smtClean="0">
                <a:solidFill>
                  <a:srgbClr val="00B0F0"/>
                </a:solidFill>
              </a:rPr>
              <a:t>2014</a:t>
            </a:r>
          </a:p>
          <a:p>
            <a:pPr algn="r"/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3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16632"/>
            <a:ext cx="7000056" cy="6357193"/>
          </a:xfrm>
        </p:spPr>
        <p:txBody>
          <a:bodyPr>
            <a:normAutofit/>
          </a:bodyPr>
          <a:lstStyle/>
          <a:p>
            <a:r>
              <a:rPr lang="ru-RU" sz="1600" b="1" dirty="0"/>
              <a:t>Вид проекта</a:t>
            </a:r>
            <a:r>
              <a:rPr lang="ru-RU" sz="1600" dirty="0"/>
              <a:t> : </a:t>
            </a:r>
          </a:p>
          <a:p>
            <a:pPr marL="0" indent="0">
              <a:buNone/>
            </a:pPr>
            <a:r>
              <a:rPr lang="ru-RU" sz="1600" dirty="0"/>
              <a:t> познавательно- информационный, творческий, игровой, </a:t>
            </a:r>
          </a:p>
          <a:p>
            <a:pPr marL="0" indent="0">
              <a:buNone/>
            </a:pPr>
            <a:r>
              <a:rPr lang="ru-RU" sz="1600" dirty="0"/>
              <a:t> социальный.</a:t>
            </a:r>
          </a:p>
          <a:p>
            <a:r>
              <a:rPr lang="ru-RU" sz="1600" b="1" dirty="0"/>
              <a:t>Сроки реализации: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Краткосрочный:  (с </a:t>
            </a:r>
            <a:r>
              <a:rPr lang="ru-RU" sz="1600" dirty="0" smtClean="0"/>
              <a:t>3 февраля по 28 </a:t>
            </a:r>
            <a:r>
              <a:rPr lang="ru-RU" sz="1600" dirty="0"/>
              <a:t>февраля 2014г</a:t>
            </a:r>
            <a:r>
              <a:rPr lang="ru-RU" sz="1600" dirty="0" smtClean="0"/>
              <a:t>).</a:t>
            </a:r>
            <a:endParaRPr lang="ru-RU" sz="1600" dirty="0"/>
          </a:p>
          <a:p>
            <a:r>
              <a:rPr lang="ru-RU" sz="1600" b="1" dirty="0"/>
              <a:t>Участники проекта: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Дети,  воспитатели, помощник воспитателя старшей </a:t>
            </a:r>
            <a:r>
              <a:rPr lang="ru-RU" sz="1600" dirty="0" smtClean="0"/>
              <a:t>группы</a:t>
            </a:r>
            <a:r>
              <a:rPr lang="ru-RU" sz="1600" dirty="0"/>
              <a:t>, родители воспитанников, </a:t>
            </a:r>
            <a:r>
              <a:rPr lang="ru-RU" sz="1600" dirty="0" err="1"/>
              <a:t>физинструктор</a:t>
            </a:r>
            <a:r>
              <a:rPr lang="ru-RU" sz="1600" dirty="0"/>
              <a:t>  ДОУ</a:t>
            </a:r>
            <a:r>
              <a:rPr lang="ru-RU" sz="1600" dirty="0" smtClean="0"/>
              <a:t>.</a:t>
            </a:r>
          </a:p>
          <a:p>
            <a:r>
              <a:rPr lang="ru-RU" sz="1600" b="1" dirty="0"/>
              <a:t>Актуальность</a:t>
            </a:r>
            <a:r>
              <a:rPr lang="ru-RU" sz="1600" dirty="0"/>
              <a:t> </a:t>
            </a:r>
            <a:r>
              <a:rPr lang="ru-RU" sz="1600" b="1" dirty="0"/>
              <a:t>проекта</a:t>
            </a:r>
            <a:r>
              <a:rPr lang="ru-RU" sz="1600" dirty="0"/>
              <a:t> :</a:t>
            </a:r>
          </a:p>
          <a:p>
            <a:pPr marL="0" indent="0">
              <a:buNone/>
            </a:pPr>
            <a:r>
              <a:rPr lang="ru-RU" sz="1600" dirty="0"/>
              <a:t>В преддверии зимних олимпийских игр 2014 года в городе Сочи, актуально дать детям знания об олимпийском движении, о символах олимпиады. </a:t>
            </a:r>
          </a:p>
          <a:p>
            <a:pPr marL="0" indent="0">
              <a:buNone/>
            </a:pPr>
            <a:r>
              <a:rPr lang="ru-RU" sz="1600" dirty="0"/>
              <a:t>Дать детям представление о зимних видах спорта.</a:t>
            </a:r>
          </a:p>
          <a:p>
            <a:pPr marL="0" indent="0">
              <a:buNone/>
            </a:pPr>
            <a:r>
              <a:rPr lang="ru-RU" sz="1600" dirty="0" smtClean="0"/>
              <a:t>Познакомить </a:t>
            </a:r>
            <a:r>
              <a:rPr lang="ru-RU" sz="1600" dirty="0"/>
              <a:t>с выдающимися спортсменами прошлых олимпиад.</a:t>
            </a:r>
          </a:p>
          <a:p>
            <a:pPr marL="0" indent="0">
              <a:buNone/>
            </a:pPr>
            <a:r>
              <a:rPr lang="ru-RU" sz="1600" dirty="0"/>
              <a:t>Вовлечь родителей во взаимодействие ради достижения общей цели:  воспитания здоровых и счастливых детей, приобщения детей к традициям большого спорта.</a:t>
            </a:r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74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4096137"/>
            <a:ext cx="8640960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Цель</a:t>
            </a:r>
            <a:r>
              <a:rPr lang="ru-RU" b="1" dirty="0"/>
              <a:t>: </a:t>
            </a:r>
            <a:r>
              <a:rPr lang="ru-RU" sz="1600" dirty="0"/>
              <a:t>создать развивающие условия, направленные на формирование представлений  дошкольников о предстоящих зимних Олимпийских играх в городе Сочи</a:t>
            </a:r>
            <a:r>
              <a:rPr lang="ru-RU" sz="1600" dirty="0" smtClean="0"/>
              <a:t>.</a:t>
            </a:r>
            <a:endParaRPr lang="ru-RU" dirty="0"/>
          </a:p>
          <a:p>
            <a:r>
              <a:rPr lang="ru-RU" dirty="0"/>
              <a:t> </a:t>
            </a:r>
            <a:r>
              <a:rPr lang="ru-RU" b="1" dirty="0"/>
              <a:t>Задачи:</a:t>
            </a:r>
            <a:endParaRPr lang="ru-RU" dirty="0"/>
          </a:p>
          <a:p>
            <a:r>
              <a:rPr lang="ru-RU" sz="1400" b="1" i="1" dirty="0"/>
              <a:t>Образовательные:</a:t>
            </a:r>
            <a:endParaRPr lang="ru-RU" sz="1400" b="1" dirty="0"/>
          </a:p>
          <a:p>
            <a:pPr lvl="0"/>
            <a:r>
              <a:rPr lang="ru-RU" sz="1600" dirty="0"/>
              <a:t>Познакомить с символикой Олимпийских игр.</a:t>
            </a:r>
          </a:p>
          <a:p>
            <a:pPr lvl="0"/>
            <a:r>
              <a:rPr lang="ru-RU" sz="1600" dirty="0"/>
              <a:t>Пополнить знания об Олимпийских зимних видах спорта.</a:t>
            </a:r>
          </a:p>
          <a:p>
            <a:pPr lvl="0"/>
            <a:r>
              <a:rPr lang="ru-RU" sz="1600" dirty="0"/>
              <a:t>Учить устанавливать простейшие взаимосвязи между видом спорта и его атрибутами.</a:t>
            </a:r>
          </a:p>
          <a:p>
            <a:pPr lvl="0"/>
            <a:r>
              <a:rPr lang="ru-RU" sz="1600" dirty="0"/>
              <a:t>Формировать ценностное отношение  к спортивному образу жизни.</a:t>
            </a:r>
          </a:p>
          <a:p>
            <a:pPr lvl="0"/>
            <a:r>
              <a:rPr lang="ru-RU" sz="1600" dirty="0"/>
              <a:t>научить детей рисовать олимпийскую символику, талисманы олимпиады в Сочи. Лепить фигуры спортсменов</a:t>
            </a:r>
            <a:r>
              <a:rPr lang="ru-RU" sz="1600" dirty="0" smtClean="0"/>
              <a:t>.</a:t>
            </a:r>
            <a:endParaRPr lang="ru-RU" sz="1400" dirty="0"/>
          </a:p>
          <a:p>
            <a:r>
              <a:rPr lang="ru-RU" sz="1400" b="1" i="1" dirty="0"/>
              <a:t>Развивающие:</a:t>
            </a:r>
            <a:endParaRPr lang="ru-RU" sz="1400" b="1" dirty="0"/>
          </a:p>
          <a:p>
            <a:pPr lvl="0"/>
            <a:r>
              <a:rPr lang="ru-RU" sz="1600" dirty="0"/>
              <a:t>Развивать любознательность,  познавательный интерес к Олимпийским играм.</a:t>
            </a:r>
          </a:p>
          <a:p>
            <a:pPr lvl="0"/>
            <a:r>
              <a:rPr lang="ru-RU" sz="1600" dirty="0"/>
              <a:t>Поддерживать интерес детей к занятию различными видами спорта.</a:t>
            </a:r>
          </a:p>
          <a:p>
            <a:pPr lvl="0"/>
            <a:r>
              <a:rPr lang="ru-RU" sz="1600" dirty="0"/>
              <a:t>Развивать внимание, логическое мышление; аналитические способности: умения сравнивать, сопоставлять, делать выводы.</a:t>
            </a:r>
          </a:p>
          <a:p>
            <a:pPr lvl="0"/>
            <a:r>
              <a:rPr lang="ru-RU" sz="1600" dirty="0"/>
              <a:t>Способствовать пополнению словарного запаса, активизировать речь детей.</a:t>
            </a:r>
          </a:p>
          <a:p>
            <a:r>
              <a:rPr lang="ru-RU" sz="1400" b="1" i="1" dirty="0"/>
              <a:t>Воспитательные:</a:t>
            </a:r>
            <a:r>
              <a:rPr lang="ru-RU" sz="1400" b="1" dirty="0"/>
              <a:t> </a:t>
            </a:r>
            <a:endParaRPr lang="ru-RU" sz="1400" dirty="0"/>
          </a:p>
          <a:p>
            <a:pPr lvl="0"/>
            <a:r>
              <a:rPr lang="ru-RU" sz="1600" dirty="0"/>
              <a:t>Пропагандировать  олимпийское  движение и занятия спортом.</a:t>
            </a:r>
          </a:p>
          <a:p>
            <a:pPr lvl="0"/>
            <a:r>
              <a:rPr lang="ru-RU" sz="1600" dirty="0"/>
              <a:t>Формировать установку на здоровый образ жизни</a:t>
            </a:r>
          </a:p>
          <a:p>
            <a:pPr lvl="0"/>
            <a:r>
              <a:rPr lang="ru-RU" sz="1600" dirty="0"/>
              <a:t>Формировать активную личностную позицию в отношении  к олимпиаде.</a:t>
            </a:r>
          </a:p>
          <a:p>
            <a:pPr lvl="0"/>
            <a:r>
              <a:rPr lang="ru-RU" sz="1600" dirty="0"/>
              <a:t>Воспитывать способности принимать участие в обсуждении вопросов, оказывать помощь друг другу, уважительное отношение друг к другу; умение коротко и ясно излагать информацию.</a:t>
            </a:r>
          </a:p>
          <a:p>
            <a:pPr lvl="0"/>
            <a:r>
              <a:rPr lang="ru-RU" sz="1600" dirty="0"/>
              <a:t>Привлечь к участию в проекте родителей воспитанников на основе  сотрудничества с ними. </a:t>
            </a:r>
          </a:p>
          <a:p>
            <a:pPr lvl="0"/>
            <a:r>
              <a:rPr lang="ru-RU" sz="1600" dirty="0"/>
              <a:t>Приобщать к традициям большого спорта.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305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4249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Ожидаемые результаты.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Приобретение детьми знаний о символике Олимпиады.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Определение важных для спортсмена качеств личности, содействие их формированию.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У воспитанников совершенствуются умения следовать спортивному образу жизни.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Дети смогут углубить знания о зимних видах спорта, у них </a:t>
            </a:r>
            <a:r>
              <a:rPr lang="ru-RU" b="1" i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сформируется пози­тивное отношение к спортивным мероприятиям.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У воспитанников изменятся личностные позиции по отношению к занятию спортом.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Расширится  кругозор, обогатится словарный запас детей спортивной терминологией.</a:t>
            </a:r>
          </a:p>
          <a:p>
            <a:r>
              <a:rPr lang="ru-RU" sz="1600" b="1" dirty="0" smtClean="0"/>
              <a:t>  Формы </a:t>
            </a:r>
            <a:r>
              <a:rPr lang="ru-RU" sz="1600" b="1" dirty="0"/>
              <a:t>реализации проекта:</a:t>
            </a:r>
            <a:endParaRPr lang="ru-RU" sz="1600" dirty="0"/>
          </a:p>
          <a:p>
            <a:pPr lvl="0"/>
            <a:r>
              <a:rPr lang="ru-RU" sz="1600" dirty="0" smtClean="0"/>
              <a:t>    Занятия</a:t>
            </a:r>
            <a:r>
              <a:rPr lang="ru-RU" sz="1600" dirty="0"/>
              <a:t>.</a:t>
            </a:r>
          </a:p>
          <a:p>
            <a:pPr lvl="0"/>
            <a:r>
              <a:rPr lang="ru-RU" sz="1600" dirty="0" smtClean="0"/>
              <a:t>     Беседы</a:t>
            </a:r>
            <a:r>
              <a:rPr lang="ru-RU" sz="1600" dirty="0"/>
              <a:t>.</a:t>
            </a:r>
          </a:p>
          <a:p>
            <a:pPr lvl="0"/>
            <a:r>
              <a:rPr lang="ru-RU" sz="1600" dirty="0" smtClean="0"/>
              <a:t>     Досуговая </a:t>
            </a:r>
            <a:r>
              <a:rPr lang="ru-RU" sz="1600" dirty="0"/>
              <a:t>деятельность.</a:t>
            </a:r>
          </a:p>
          <a:p>
            <a:pPr lvl="0"/>
            <a:r>
              <a:rPr lang="ru-RU" sz="1600" dirty="0" smtClean="0"/>
              <a:t>     Игровая </a:t>
            </a:r>
            <a:r>
              <a:rPr lang="ru-RU" sz="1600" dirty="0"/>
              <a:t>деятельность.</a:t>
            </a:r>
          </a:p>
          <a:p>
            <a:pPr lvl="0"/>
            <a:r>
              <a:rPr lang="ru-RU" sz="1600" dirty="0" smtClean="0"/>
              <a:t>     Продуктивная </a:t>
            </a:r>
            <a:r>
              <a:rPr lang="ru-RU" sz="1600" dirty="0"/>
              <a:t>деятельность детей.</a:t>
            </a:r>
            <a:r>
              <a:rPr lang="ru-RU" sz="1600" b="1" dirty="0"/>
              <a:t> </a:t>
            </a:r>
            <a:endParaRPr lang="ru-RU" sz="1600" dirty="0"/>
          </a:p>
          <a:p>
            <a:pPr lvl="0"/>
            <a:r>
              <a:rPr lang="ru-RU" sz="1600" dirty="0" smtClean="0"/>
              <a:t>     Чтение </a:t>
            </a:r>
            <a:r>
              <a:rPr lang="ru-RU" sz="1600" dirty="0"/>
              <a:t>художественной литературы.</a:t>
            </a:r>
          </a:p>
          <a:p>
            <a:pPr marL="228600">
              <a:spcAft>
                <a:spcPts val="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Продукт проектной деятельности: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итоговое совместное спортивное мероприятие.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685800" algn="l"/>
              </a:tabLs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464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2295644"/>
            <a:ext cx="8640960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Содержание </a:t>
            </a:r>
            <a:r>
              <a:rPr lang="ru-RU" b="1" dirty="0"/>
              <a:t>практической деятельности по реализации проекта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sz="1600" b="1" dirty="0"/>
              <a:t>1 этап. Организационно-подготовительный этап.</a:t>
            </a:r>
            <a:endParaRPr lang="ru-RU" sz="1600" dirty="0"/>
          </a:p>
          <a:p>
            <a:pPr lvl="0"/>
            <a:r>
              <a:rPr lang="ru-RU" sz="1600" dirty="0"/>
              <a:t>Определить проблемы, цели и задачи проекта. </a:t>
            </a:r>
          </a:p>
          <a:p>
            <a:pPr lvl="0"/>
            <a:r>
              <a:rPr lang="ru-RU" sz="1600" dirty="0"/>
              <a:t>Выявить  знания детей о предстоящей Сочинской олимпиаде.</a:t>
            </a:r>
          </a:p>
          <a:p>
            <a:pPr lvl="0"/>
            <a:r>
              <a:rPr lang="ru-RU" sz="1600" dirty="0"/>
              <a:t>Изучить  литературу, подобрать материала для презентации.</a:t>
            </a:r>
          </a:p>
          <a:p>
            <a:pPr lvl="0"/>
            <a:r>
              <a:rPr lang="ru-RU" sz="1600" dirty="0"/>
              <a:t>Подготовить материал  для творческой мастерской.</a:t>
            </a:r>
          </a:p>
          <a:p>
            <a:pPr lvl="0"/>
            <a:r>
              <a:rPr lang="ru-RU" sz="1600" dirty="0"/>
              <a:t>Подобрать материал для чтения и заучивания. </a:t>
            </a:r>
          </a:p>
          <a:p>
            <a:pPr lvl="0"/>
            <a:r>
              <a:rPr lang="ru-RU" sz="1600" dirty="0"/>
              <a:t>Оформление материала в родительский уголок.</a:t>
            </a:r>
          </a:p>
          <a:p>
            <a:r>
              <a:rPr lang="ru-RU" sz="1600" b="1" dirty="0"/>
              <a:t>2 этап. Практический	</a:t>
            </a:r>
            <a:endParaRPr lang="ru-RU" sz="1600" dirty="0"/>
          </a:p>
          <a:p>
            <a:r>
              <a:rPr lang="ru-RU" sz="1600" b="1" dirty="0"/>
              <a:t>1занятие: </a:t>
            </a:r>
            <a:r>
              <a:rPr lang="ru-RU" sz="1600" b="1" dirty="0" smtClean="0"/>
              <a:t>Тема</a:t>
            </a:r>
            <a:r>
              <a:rPr lang="ru-RU" sz="1600" b="1" dirty="0"/>
              <a:t>: "Олимпийские игры: </a:t>
            </a:r>
            <a:endParaRPr lang="ru-RU" sz="1600" dirty="0"/>
          </a:p>
          <a:p>
            <a:r>
              <a:rPr lang="ru-RU" sz="1600" b="1" dirty="0"/>
              <a:t>прошлое, настоящее и будущее" </a:t>
            </a:r>
            <a:endParaRPr lang="ru-RU" sz="1600" dirty="0"/>
          </a:p>
          <a:p>
            <a:r>
              <a:rPr lang="ru-RU" sz="1600" b="1" dirty="0"/>
              <a:t>Беседы:</a:t>
            </a:r>
            <a:endParaRPr lang="ru-RU" sz="1600" dirty="0"/>
          </a:p>
          <a:p>
            <a:pPr lvl="0"/>
            <a:r>
              <a:rPr lang="ru-RU" sz="1600" b="1" dirty="0"/>
              <a:t>«</a:t>
            </a:r>
            <a:r>
              <a:rPr lang="ru-RU" sz="1600" dirty="0"/>
              <a:t>Эмблема  современных Олимпийских игр».</a:t>
            </a:r>
          </a:p>
          <a:p>
            <a:pPr lvl="0"/>
            <a:r>
              <a:rPr lang="ru-RU" sz="1600" dirty="0"/>
              <a:t>«Древняя Греция -  Родина  Олимпийских игр».</a:t>
            </a:r>
          </a:p>
          <a:p>
            <a:pPr lvl="0"/>
            <a:r>
              <a:rPr lang="ru-RU" sz="1600" dirty="0"/>
              <a:t>«Сочи -  столица зимних Олимпийских игр»</a:t>
            </a:r>
          </a:p>
          <a:p>
            <a:pPr lvl="0"/>
            <a:r>
              <a:rPr lang="ru-RU" sz="1600" dirty="0"/>
              <a:t>« Талисманы и  символы Сочинской олимпиады»</a:t>
            </a:r>
          </a:p>
          <a:p>
            <a:pPr lvl="0"/>
            <a:r>
              <a:rPr lang="ru-RU" sz="1600" dirty="0"/>
              <a:t>«Путешествие олимпийского огня</a:t>
            </a:r>
            <a:r>
              <a:rPr lang="ru-RU" sz="1600" dirty="0" smtClean="0"/>
              <a:t>»</a:t>
            </a:r>
            <a:endParaRPr lang="ru-RU" sz="1600" dirty="0"/>
          </a:p>
          <a:p>
            <a:r>
              <a:rPr lang="ru-RU" sz="1600" b="1" dirty="0"/>
              <a:t>2. Чтение художественной литературы: </a:t>
            </a:r>
            <a:endParaRPr lang="ru-RU" sz="1600" b="1" dirty="0" smtClean="0"/>
          </a:p>
          <a:p>
            <a:r>
              <a:rPr lang="ru-RU" sz="1600" b="1" dirty="0" smtClean="0"/>
              <a:t>«</a:t>
            </a:r>
            <a:r>
              <a:rPr lang="ru-RU" sz="1600" b="1" dirty="0"/>
              <a:t>Греческий мальчик, который стал знаменит</a:t>
            </a:r>
            <a:r>
              <a:rPr lang="ru-RU" sz="1600" dirty="0"/>
              <a:t>».</a:t>
            </a:r>
          </a:p>
          <a:p>
            <a:r>
              <a:rPr lang="ru-RU" sz="1600" dirty="0"/>
              <a:t>Заучивание стихов об олимпиаде и спорте.</a:t>
            </a:r>
            <a:r>
              <a:rPr lang="ru-RU" sz="1600" b="1" dirty="0"/>
              <a:t> </a:t>
            </a:r>
            <a:endParaRPr lang="ru-RU" sz="1600" dirty="0"/>
          </a:p>
          <a:p>
            <a:r>
              <a:rPr lang="ru-RU" dirty="0"/>
              <a:t> </a:t>
            </a:r>
            <a:r>
              <a:rPr lang="ru-RU" b="1" dirty="0"/>
              <a:t>3</a:t>
            </a:r>
            <a:r>
              <a:rPr lang="ru-RU" sz="1600" b="1" dirty="0"/>
              <a:t>. Художественная мастерская.</a:t>
            </a:r>
            <a:endParaRPr lang="ru-RU" sz="1600" dirty="0"/>
          </a:p>
          <a:p>
            <a:r>
              <a:rPr lang="ru-RU" sz="1600" b="1" dirty="0"/>
              <a:t>Рисование: </a:t>
            </a:r>
            <a:endParaRPr lang="ru-RU" sz="1600" dirty="0"/>
          </a:p>
          <a:p>
            <a:pPr lvl="0"/>
            <a:r>
              <a:rPr lang="ru-RU" sz="1600" dirty="0"/>
              <a:t>«Талисманы Сочинской олимпиады»</a:t>
            </a:r>
          </a:p>
          <a:p>
            <a:r>
              <a:rPr lang="ru-RU" sz="1600" b="1" dirty="0"/>
              <a:t>Аппликация  из ниток:</a:t>
            </a:r>
            <a:endParaRPr lang="ru-RU" sz="1600" dirty="0"/>
          </a:p>
          <a:p>
            <a:pPr lvl="0"/>
            <a:r>
              <a:rPr lang="ru-RU" sz="1600" dirty="0"/>
              <a:t>« Олимпийские кольца»</a:t>
            </a:r>
          </a:p>
          <a:p>
            <a:r>
              <a:rPr lang="ru-RU" sz="1600" b="1" dirty="0"/>
              <a:t>Лепка:</a:t>
            </a:r>
            <a:endParaRPr lang="ru-RU" sz="1600" dirty="0"/>
          </a:p>
          <a:p>
            <a:pPr lvl="0"/>
            <a:r>
              <a:rPr lang="ru-RU" sz="1600" dirty="0"/>
              <a:t>«Фигуристы на льду»</a:t>
            </a:r>
          </a:p>
          <a:p>
            <a:pPr lvl="0"/>
            <a:r>
              <a:rPr lang="ru-RU" sz="1600" dirty="0"/>
              <a:t>«Лыжники»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00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1187648"/>
            <a:ext cx="86409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Досуговая </a:t>
            </a:r>
            <a:r>
              <a:rPr lang="ru-RU" b="1" dirty="0"/>
              <a:t>деятельность:</a:t>
            </a:r>
            <a:endParaRPr lang="ru-RU" dirty="0"/>
          </a:p>
          <a:p>
            <a:r>
              <a:rPr lang="ru-RU" b="1" dirty="0"/>
              <a:t>Спортивный досуг: </a:t>
            </a:r>
            <a:r>
              <a:rPr lang="ru-RU" b="1" dirty="0" smtClean="0"/>
              <a:t>«Олимпийские  надежды»</a:t>
            </a:r>
            <a:endParaRPr lang="ru-RU" dirty="0"/>
          </a:p>
          <a:p>
            <a:r>
              <a:rPr lang="ru-RU" b="1" dirty="0"/>
              <a:t>Игровая деятельность:</a:t>
            </a:r>
            <a:endParaRPr lang="ru-RU" dirty="0"/>
          </a:p>
          <a:p>
            <a:pPr lvl="0"/>
            <a:r>
              <a:rPr lang="ru-RU" b="1" dirty="0"/>
              <a:t>Интеллектуальная игра: Игра «Что? Где? Когда?»</a:t>
            </a:r>
            <a:endParaRPr lang="ru-RU" dirty="0"/>
          </a:p>
          <a:p>
            <a:r>
              <a:rPr lang="ru-RU" b="1" dirty="0"/>
              <a:t>по теме: «Олимпиада 2014» </a:t>
            </a:r>
          </a:p>
          <a:p>
            <a:r>
              <a:rPr lang="ru-RU" b="1" dirty="0" smtClean="0"/>
              <a:t>Сюжетно-ролевые </a:t>
            </a:r>
            <a:r>
              <a:rPr lang="ru-RU" b="1" dirty="0"/>
              <a:t>игры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«Тренажёрный зал»</a:t>
            </a:r>
          </a:p>
          <a:p>
            <a:pPr lvl="0"/>
            <a:r>
              <a:rPr lang="ru-RU" dirty="0"/>
              <a:t> «Мы готовимся к олимпиаде» </a:t>
            </a:r>
          </a:p>
          <a:p>
            <a:pPr lvl="0"/>
            <a:r>
              <a:rPr lang="ru-RU" dirty="0"/>
              <a:t>«Стадион»</a:t>
            </a:r>
          </a:p>
          <a:p>
            <a:pPr lvl="0"/>
            <a:r>
              <a:rPr lang="ru-RU" dirty="0"/>
              <a:t> «Олимпиада</a:t>
            </a:r>
            <a:r>
              <a:rPr lang="ru-RU" dirty="0" smtClean="0"/>
              <a:t>»</a:t>
            </a:r>
            <a:endParaRPr lang="ru-RU" dirty="0"/>
          </a:p>
          <a:p>
            <a:pPr lvl="0"/>
            <a:r>
              <a:rPr lang="ru-RU" b="1" dirty="0"/>
              <a:t>Дидактические игры:</a:t>
            </a:r>
            <a:endParaRPr lang="ru-RU" dirty="0"/>
          </a:p>
          <a:p>
            <a:pPr lvl="0"/>
            <a:r>
              <a:rPr lang="ru-RU" dirty="0"/>
              <a:t> «Четвёртый лишний»</a:t>
            </a:r>
          </a:p>
          <a:p>
            <a:pPr lvl="0"/>
            <a:r>
              <a:rPr lang="ru-RU" dirty="0"/>
              <a:t> «Что нужно спортсмену?»</a:t>
            </a:r>
          </a:p>
          <a:p>
            <a:pPr lvl="0"/>
            <a:r>
              <a:rPr lang="ru-RU" dirty="0"/>
              <a:t> «Какой это вид спорта? »</a:t>
            </a:r>
          </a:p>
          <a:p>
            <a:pPr lvl="0"/>
            <a:r>
              <a:rPr lang="ru-RU" dirty="0"/>
              <a:t>«Назови летние и зимние виды спорта» </a:t>
            </a:r>
          </a:p>
          <a:p>
            <a:pPr lvl="0"/>
            <a:r>
              <a:rPr lang="ru-RU" dirty="0"/>
              <a:t>«Кому что нужно? » </a:t>
            </a:r>
          </a:p>
          <a:p>
            <a:pPr lvl="0"/>
            <a:r>
              <a:rPr lang="ru-RU" dirty="0"/>
              <a:t>«Найди и назови Олимпийские символы» </a:t>
            </a:r>
          </a:p>
          <a:p>
            <a:pPr lvl="0"/>
            <a:r>
              <a:rPr lang="ru-RU" dirty="0"/>
              <a:t>Словесно-дидактическая игра «Кто, что делает?» (по теме спорт)</a:t>
            </a:r>
          </a:p>
          <a:p>
            <a:r>
              <a:rPr lang="ru-RU" b="1" dirty="0"/>
              <a:t>Показ презентации:</a:t>
            </a:r>
            <a:endParaRPr lang="ru-RU" dirty="0"/>
          </a:p>
          <a:p>
            <a:pPr lvl="0"/>
            <a:r>
              <a:rPr lang="ru-RU" b="1" dirty="0" smtClean="0"/>
              <a:t>«История возникновения олимпийских </a:t>
            </a:r>
            <a:r>
              <a:rPr lang="ru-RU" b="1" dirty="0"/>
              <a:t>игр»</a:t>
            </a:r>
            <a:endParaRPr lang="ru-RU" dirty="0"/>
          </a:p>
          <a:p>
            <a:pPr lvl="0"/>
            <a:r>
              <a:rPr lang="ru-RU" b="1" dirty="0" smtClean="0"/>
              <a:t>«Зимние виды спорта»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010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255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Государственное бюджетное дошкольное образовательное учреждение  детский сад №91 общеразвивающего вида с приоритетным осуществлением деятельности по физическому развитию детей  Красногвардейского района  Санкт-Петербурга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№91 общеразвивающего вида с приоритетным осуществлением деятельности по физическому развитию детей  Красногвардейского района  Санкт-Петербурга</dc:title>
  <dc:creator>Ольга</dc:creator>
  <cp:lastModifiedBy>Ольга</cp:lastModifiedBy>
  <cp:revision>4</cp:revision>
  <dcterms:created xsi:type="dcterms:W3CDTF">2014-10-23T14:15:09Z</dcterms:created>
  <dcterms:modified xsi:type="dcterms:W3CDTF">2014-10-23T14:49:56Z</dcterms:modified>
</cp:coreProperties>
</file>