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439B-920A-439B-AF4F-C570BE6E498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B96AA-44D1-4486-8DCC-FCE6BED24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439B-920A-439B-AF4F-C570BE6E498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B96AA-44D1-4486-8DCC-FCE6BED2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439B-920A-439B-AF4F-C570BE6E498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B96AA-44D1-4486-8DCC-FCE6BED2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439B-920A-439B-AF4F-C570BE6E498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B96AA-44D1-4486-8DCC-FCE6BED2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439B-920A-439B-AF4F-C570BE6E498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B96AA-44D1-4486-8DCC-FCE6BED24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439B-920A-439B-AF4F-C570BE6E498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B96AA-44D1-4486-8DCC-FCE6BED2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439B-920A-439B-AF4F-C570BE6E498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B96AA-44D1-4486-8DCC-FCE6BED2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439B-920A-439B-AF4F-C570BE6E498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B96AA-44D1-4486-8DCC-FCE6BED2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439B-920A-439B-AF4F-C570BE6E498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B96AA-44D1-4486-8DCC-FCE6BED24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439B-920A-439B-AF4F-C570BE6E498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B96AA-44D1-4486-8DCC-FCE6BED2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439B-920A-439B-AF4F-C570BE6E498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B96AA-44D1-4486-8DCC-FCE6BED24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552439B-920A-439B-AF4F-C570BE6E498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CB96AA-44D1-4486-8DCC-FCE6BED24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VID_20150304_141549_online-video-cutter.avi" TargetMode="External"/><Relationship Id="rId1" Type="http://schemas.openxmlformats.org/officeDocument/2006/relationships/video" Target="file:///F:\VID_20150304_141719_online-video-cutter.av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402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Презентация проекта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«Город мой прекрасный над Невой»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643446"/>
            <a:ext cx="7406640" cy="19288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Старший дошкольный возраст</a:t>
            </a:r>
          </a:p>
          <a:p>
            <a:pPr algn="r"/>
            <a:endParaRPr lang="ru-RU" b="1" dirty="0" smtClean="0">
              <a:solidFill>
                <a:srgbClr val="0070C0"/>
              </a:solidFill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Подготовили воспитатели группы №2:</a:t>
            </a:r>
          </a:p>
          <a:p>
            <a:pPr algn="r"/>
            <a:r>
              <a:rPr lang="ru-RU" b="1" smtClean="0">
                <a:solidFill>
                  <a:srgbClr val="0070C0"/>
                </a:solidFill>
              </a:rPr>
              <a:t>Авазова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Т.Н.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643050"/>
            <a:ext cx="4714908" cy="2786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Цель проекта</a:t>
            </a:r>
            <a:r>
              <a:rPr lang="ru-RU" i="1" u="sng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928670"/>
            <a:ext cx="7647836" cy="3929090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 развитие познавательной активности детей, повышение интереса к истории и культуре нашего города, формирование чувства патриотизма;</a:t>
            </a:r>
          </a:p>
          <a:p>
            <a:r>
              <a:rPr lang="ru-RU" sz="3100" dirty="0" smtClean="0"/>
              <a:t> воспитание любви к Отечеству, к городу в котором живем, гордости за её культуру,</a:t>
            </a:r>
          </a:p>
          <a:p>
            <a:r>
              <a:rPr lang="ru-RU" sz="3100" dirty="0" smtClean="0"/>
              <a:t>формирование социальной позиции участника и созидателя общественной жизни;  </a:t>
            </a:r>
          </a:p>
          <a:p>
            <a:r>
              <a:rPr lang="ru-RU" sz="3100" dirty="0" smtClean="0"/>
              <a:t>формирование интереса к коллективной, игровой, продуктивной, творческой деятельности. </a:t>
            </a:r>
          </a:p>
          <a:p>
            <a:pPr>
              <a:buNone/>
            </a:pPr>
            <a:r>
              <a:rPr lang="ru-RU" sz="3100" i="1" dirty="0" smtClean="0"/>
              <a:t> </a:t>
            </a:r>
            <a:endParaRPr lang="ru-RU" sz="3100" dirty="0" smtClean="0"/>
          </a:p>
          <a:p>
            <a:endParaRPr lang="ru-RU" dirty="0"/>
          </a:p>
        </p:txBody>
      </p:sp>
      <p:pic>
        <p:nvPicPr>
          <p:cNvPr id="4" name="Рисунок 3" descr="496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143380"/>
            <a:ext cx="3643338" cy="271462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Задачи проекта: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44291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Формировать устойчивый интерес и заботливое отношение к родному городу, чувство патриотизма, чувство гордости быть гражданином города Санкт-Петербурга. </a:t>
            </a:r>
          </a:p>
          <a:p>
            <a:r>
              <a:rPr lang="ru-RU" dirty="0" smtClean="0"/>
              <a:t> Расширять представления детей о достопримечательностях родного города</a:t>
            </a:r>
          </a:p>
          <a:p>
            <a:r>
              <a:rPr lang="ru-RU" dirty="0" smtClean="0"/>
              <a:t>Воспитывать любовь к родному городу. Вызывать восхищение родным городом, чувство уважения к своему народу, бережное отношение к тому, что сделано их трудом. </a:t>
            </a:r>
          </a:p>
          <a:p>
            <a:r>
              <a:rPr lang="ru-RU" dirty="0" smtClean="0"/>
              <a:t> Формировать восприятие целостной картины мира, расширять кругозор детей; познакомить с именами великих людей Петербурга, их достижениями;</a:t>
            </a:r>
          </a:p>
          <a:p>
            <a:r>
              <a:rPr lang="ru-RU" dirty="0" smtClean="0"/>
              <a:t>Развивать все компоненты устной речи детей в различных формах и видах детской деятельности</a:t>
            </a:r>
          </a:p>
          <a:p>
            <a:r>
              <a:rPr lang="ru-RU" dirty="0" smtClean="0"/>
              <a:t> Развивать продуктивную деятельность детей и детское творчество</a:t>
            </a:r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5143512"/>
            <a:ext cx="2085975" cy="142875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Продукты реализации проекта: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100013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Выставка творческих совместных работ детей и родителей.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«Подарок любимому городу»</a:t>
            </a: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DSCN0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392909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714488"/>
            <a:ext cx="401954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4143380"/>
            <a:ext cx="4572032" cy="235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Выставка творческих работ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«Город глазами детей»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N0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414340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928934"/>
            <a:ext cx="4233858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Альбом «Гуляя по городу»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r>
              <a:rPr lang="ru-RU" dirty="0" smtClean="0"/>
              <a:t>Фотоальбом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N0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7210" y="1610845"/>
            <a:ext cx="300039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71" y="3356992"/>
            <a:ext cx="357190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4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510584"/>
            <a:ext cx="3214710" cy="285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Интервью ребёнка о любимом городе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VID_20150304_141719_online-video-cutt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72066" y="2071678"/>
            <a:ext cx="3746250" cy="444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VID_20150304_141549_online-video-cutter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42910" y="2143116"/>
            <a:ext cx="385765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Газета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SCN0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6572296" cy="430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669674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36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</TotalTime>
  <Words>210</Words>
  <Application>Microsoft Office PowerPoint</Application>
  <PresentationFormat>Экран (4:3)</PresentationFormat>
  <Paragraphs>27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Презентация проекта «Город мой прекрасный над Невой»</vt:lpstr>
      <vt:lpstr>Цель проекта:  </vt:lpstr>
      <vt:lpstr>Задачи проекта: </vt:lpstr>
      <vt:lpstr>Продукты реализации проекта: </vt:lpstr>
      <vt:lpstr>Выставка творческих работ  «Город глазами детей»</vt:lpstr>
      <vt:lpstr>Альбом «Гуляя по городу»</vt:lpstr>
      <vt:lpstr>Интервью ребёнка о любимом городе</vt:lpstr>
      <vt:lpstr>Газета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«Город мой прекрасный над Невой»</dc:title>
  <dc:creator>группа№2</dc:creator>
  <cp:lastModifiedBy>Ольга</cp:lastModifiedBy>
  <cp:revision>19</cp:revision>
  <dcterms:created xsi:type="dcterms:W3CDTF">2014-10-14T22:12:55Z</dcterms:created>
  <dcterms:modified xsi:type="dcterms:W3CDTF">2015-04-03T17:55:22Z</dcterms:modified>
</cp:coreProperties>
</file>